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57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01-E2C1-460C-AB12-EA5BB85C751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17C-D6A5-43C0-A947-90BBEC3FE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01-E2C1-460C-AB12-EA5BB85C751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17C-D6A5-43C0-A947-90BBEC3FE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01-E2C1-460C-AB12-EA5BB85C751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17C-D6A5-43C0-A947-90BBEC3FE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01-E2C1-460C-AB12-EA5BB85C751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17C-D6A5-43C0-A947-90BBEC3FE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01-E2C1-460C-AB12-EA5BB85C751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17C-D6A5-43C0-A947-90BBEC3FE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01-E2C1-460C-AB12-EA5BB85C751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17C-D6A5-43C0-A947-90BBEC3FE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01-E2C1-460C-AB12-EA5BB85C751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17C-D6A5-43C0-A947-90BBEC3FE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01-E2C1-460C-AB12-EA5BB85C751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17C-D6A5-43C0-A947-90BBEC3FE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01-E2C1-460C-AB12-EA5BB85C751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17C-D6A5-43C0-A947-90BBEC3FE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01-E2C1-460C-AB12-EA5BB85C751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17C-D6A5-43C0-A947-90BBEC3FE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01-E2C1-460C-AB12-EA5BB85C751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17C-D6A5-43C0-A947-90BBEC3FE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5101-E2C1-460C-AB12-EA5BB85C751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617C-D6A5-43C0-A947-90BBEC3FE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Добычина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 Образ и его трансформация.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Аверьянова Надежда Васильевна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Преподаватель МАУ ДО ДХШ им. </a:t>
            </a:r>
            <a:r>
              <a:rPr lang="ru-RU" sz="2400" dirty="0" err="1" smtClean="0">
                <a:solidFill>
                  <a:schemeClr val="tx1"/>
                </a:solidFill>
              </a:rPr>
              <a:t>Кольченко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915816" cy="597666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А.Головин Портрет Н.Е.Добычиной.1920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х., темпера 97,4х99,5 ГРМ</a:t>
            </a:r>
            <a:br>
              <a:rPr lang="ru-RU" sz="2000" dirty="0" smtClean="0"/>
            </a:br>
            <a:r>
              <a:rPr lang="ru-RU" sz="2000" dirty="0" smtClean="0"/>
              <a:t>***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Любовь </a:t>
            </a:r>
            <a:r>
              <a:rPr lang="ru-RU" sz="2000" dirty="0" err="1" smtClean="0"/>
              <a:t>Шапорина</a:t>
            </a:r>
            <a:r>
              <a:rPr lang="ru-RU" sz="2000" dirty="0" smtClean="0"/>
              <a:t>: </a:t>
            </a:r>
            <a:r>
              <a:rPr lang="ru-RU" sz="2000" dirty="0"/>
              <a:t>“У Головиной (вдовы живописца) висит хороший портрет </a:t>
            </a:r>
            <a:r>
              <a:rPr lang="ru-RU" sz="2000" dirty="0" err="1"/>
              <a:t>Добычиной</a:t>
            </a:r>
            <a:r>
              <a:rPr lang="ru-RU" sz="2000" dirty="0"/>
              <a:t> А.Я.Головина. Она там страшная, ростовщица, вся в чёрном с белой серебристой отделкой. За этот заказанный портрет она не заплатила, и Антонина Яковлевна ей его и не отдала. </a:t>
            </a:r>
            <a:r>
              <a:rPr lang="ru-RU" sz="2000" dirty="0" err="1"/>
              <a:t>Нерадовский</a:t>
            </a:r>
            <a:r>
              <a:rPr lang="ru-RU" sz="2000" dirty="0"/>
              <a:t> хотел его поместить на выставку в прошлом году, но Антонина Яковлевна побоялась его дать, говоря, что </a:t>
            </a:r>
            <a:r>
              <a:rPr lang="ru-RU" sz="2000" dirty="0" err="1"/>
              <a:t>Добычина</a:t>
            </a:r>
            <a:r>
              <a:rPr lang="ru-RU" sz="2000" dirty="0"/>
              <a:t> его уж обратно не </a:t>
            </a:r>
            <a:r>
              <a:rPr lang="ru-RU" sz="2000" dirty="0" smtClean="0"/>
              <a:t>вернёт</a:t>
            </a:r>
            <a:r>
              <a:rPr lang="ru-RU" sz="2800" dirty="0" smtClean="0"/>
              <a:t> </a:t>
            </a:r>
            <a:r>
              <a:rPr lang="ru-RU" sz="2000" dirty="0" smtClean="0"/>
              <a:t>8 ноября 1933-го года” </a:t>
            </a:r>
            <a:endParaRPr lang="ru-RU" sz="2000" dirty="0"/>
          </a:p>
        </p:txBody>
      </p:sp>
      <p:pic>
        <p:nvPicPr>
          <p:cNvPr id="6" name="Рисунок 5" descr="vybor_dobychinoy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54" y="620688"/>
            <a:ext cx="5888808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38744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Юрий Анненков</a:t>
            </a:r>
            <a:br>
              <a:rPr lang="ru-RU" sz="2400" dirty="0" smtClean="0"/>
            </a:br>
            <a:r>
              <a:rPr lang="ru-RU" sz="2400" dirty="0" smtClean="0"/>
              <a:t>Портрет </a:t>
            </a:r>
            <a:r>
              <a:rPr lang="ru-RU" sz="2400" dirty="0" err="1" smtClean="0"/>
              <a:t>Н.Е.Добычиной</a:t>
            </a:r>
            <a:r>
              <a:rPr lang="ru-RU" sz="2400" dirty="0" smtClean="0"/>
              <a:t> 1919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 smtClean="0"/>
              <a:t>Бумага на холсте, </a:t>
            </a:r>
            <a:r>
              <a:rPr lang="ru-RU" sz="2000" dirty="0" err="1" smtClean="0"/>
              <a:t>граф.кар</a:t>
            </a:r>
            <a:r>
              <a:rPr lang="ru-RU" sz="2000" dirty="0" smtClean="0"/>
              <a:t>., </a:t>
            </a:r>
            <a:r>
              <a:rPr lang="ru-RU" sz="2000" dirty="0" err="1" smtClean="0"/>
              <a:t>акв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188х134 ГРМ</a:t>
            </a:r>
            <a:endParaRPr lang="ru-RU" sz="2000" dirty="0"/>
          </a:p>
        </p:txBody>
      </p:sp>
      <p:pic>
        <p:nvPicPr>
          <p:cNvPr id="5" name="Рисунок 4" descr="DSC01111.JPG"/>
          <p:cNvPicPr>
            <a:picLocks noChangeAspect="1"/>
          </p:cNvPicPr>
          <p:nvPr/>
        </p:nvPicPr>
        <p:blipFill>
          <a:blip r:embed="rId2" cstate="print"/>
          <a:srcRect l="3190" t="5726" r="11742" b="13459"/>
          <a:stretch>
            <a:fillRect/>
          </a:stretch>
        </p:blipFill>
        <p:spPr>
          <a:xfrm rot="5400000">
            <a:off x="-144526" y="1304765"/>
            <a:ext cx="5760642" cy="4104456"/>
          </a:xfrm>
          <a:prstGeom prst="rect">
            <a:avLst/>
          </a:prstGeom>
        </p:spPr>
      </p:pic>
      <p:pic>
        <p:nvPicPr>
          <p:cNvPr id="8" name="Рисунок 7" descr="DSC01111.JPG"/>
          <p:cNvPicPr>
            <a:picLocks noChangeAspect="1"/>
          </p:cNvPicPr>
          <p:nvPr/>
        </p:nvPicPr>
        <p:blipFill>
          <a:blip r:embed="rId2" cstate="print"/>
          <a:srcRect l="3190" t="5726" r="11742" b="13459"/>
          <a:stretch>
            <a:fillRect/>
          </a:stretch>
        </p:blipFill>
        <p:spPr>
          <a:xfrm rot="5400000">
            <a:off x="-144525" y="1304765"/>
            <a:ext cx="5760642" cy="4104456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Юрий Анненков</a:t>
            </a:r>
            <a:br>
              <a:rPr lang="ru-RU" sz="2400" dirty="0" smtClean="0"/>
            </a:br>
            <a:r>
              <a:rPr lang="ru-RU" sz="2200" dirty="0" smtClean="0"/>
              <a:t>Портрет </a:t>
            </a:r>
            <a:r>
              <a:rPr lang="ru-RU" sz="2200" dirty="0" err="1" smtClean="0"/>
              <a:t>Н.Е.Добычиной</a:t>
            </a:r>
            <a:r>
              <a:rPr lang="ru-RU" sz="2200" dirty="0" smtClean="0"/>
              <a:t> 1919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Н.Бенуа. </a:t>
            </a:r>
            <a:r>
              <a:rPr lang="ru-RU" sz="2200" dirty="0" smtClean="0"/>
              <a:t>Портрет </a:t>
            </a:r>
            <a:r>
              <a:rPr lang="ru-RU" sz="2200" dirty="0" err="1" smtClean="0"/>
              <a:t>Н.Е.Добычиной</a:t>
            </a:r>
            <a:r>
              <a:rPr lang="ru-RU" sz="2200" dirty="0" smtClean="0"/>
              <a:t>. До 1924 </a:t>
            </a:r>
            <a:r>
              <a:rPr lang="ru-RU" sz="2200" dirty="0" err="1" smtClean="0"/>
              <a:t>х.,м</a:t>
            </a:r>
            <a:r>
              <a:rPr lang="ru-RU" sz="2200" dirty="0" smtClean="0"/>
              <a:t>. 105х73 Частное собрание </a:t>
            </a:r>
            <a:endParaRPr lang="ru-RU" sz="2200" dirty="0"/>
          </a:p>
        </p:txBody>
      </p:sp>
      <p:pic>
        <p:nvPicPr>
          <p:cNvPr id="2050" name="Picture 2" descr="E:\Проекты\Добытчина\DSC0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5" t="4912" r="9042" b="12824"/>
          <a:stretch>
            <a:fillRect/>
          </a:stretch>
        </p:blipFill>
        <p:spPr bwMode="auto">
          <a:xfrm rot="5400000">
            <a:off x="-448182" y="1968462"/>
            <a:ext cx="5575868" cy="3888432"/>
          </a:xfrm>
          <a:prstGeom prst="rect">
            <a:avLst/>
          </a:prstGeom>
          <a:noFill/>
        </p:spPr>
      </p:pic>
      <p:pic>
        <p:nvPicPr>
          <p:cNvPr id="10" name="Содержимое 3" descr="DSC01101.JPG"/>
          <p:cNvPicPr>
            <a:picLocks noChangeAspect="1"/>
          </p:cNvPicPr>
          <p:nvPr/>
        </p:nvPicPr>
        <p:blipFill>
          <a:blip r:embed="rId3" cstate="print"/>
          <a:srcRect l="3579" t="2949" r="3347" b="6364"/>
          <a:stretch>
            <a:fillRect/>
          </a:stretch>
        </p:blipFill>
        <p:spPr>
          <a:xfrm rot="5400000">
            <a:off x="3887924" y="1808820"/>
            <a:ext cx="5616624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531460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Сомов в дневнике: «Работал</a:t>
            </a:r>
            <a:r>
              <a:rPr lang="ru-RU" sz="2800" dirty="0"/>
              <a:t>. </a:t>
            </a:r>
            <a:r>
              <a:rPr lang="ru-RU" sz="2800" dirty="0" err="1"/>
              <a:t>Добычина</a:t>
            </a:r>
            <a:r>
              <a:rPr lang="ru-RU" sz="2800" dirty="0"/>
              <a:t> в восхищении, так как она у меня на портрете моложе, красивее, благороднее и не похожа!» </a:t>
            </a:r>
            <a:r>
              <a:rPr lang="ru-RU" sz="2800" dirty="0" smtClean="0"/>
              <a:t> 30 </a:t>
            </a:r>
            <a:r>
              <a:rPr lang="ru-RU" sz="2800" dirty="0"/>
              <a:t>января отмечал в письме сестре: «Я тебе писал уже, что буду рисовать даму и не красивую. Но ведь сделал же я из Евсеевны дюшесу. Может быть, и тут мне подвезёт и останутся мною довольны» 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7" descr="К.А. СОМОВ. ПОРТРЕТ НАДЕЖДЫ ДОБЫЧИНОЙ. 1921. БУМАГА, СВИНЦОВЫЙ И ЦВЕТНОЙ КАРАНДАШИ, САНГИНА. 41 Х 29. KGALLERY, САНКТ-ПЕТЕРБУР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3872501" cy="5618584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К. Сомов Портрет </a:t>
            </a:r>
            <a:r>
              <a:rPr lang="ru-RU" b="1" dirty="0" err="1" smtClean="0"/>
              <a:t>Н.Е.Добычиной</a:t>
            </a:r>
            <a:r>
              <a:rPr lang="ru-RU" b="1" dirty="0" smtClean="0"/>
              <a:t> 1921 </a:t>
            </a:r>
            <a:r>
              <a:rPr lang="ru-RU" dirty="0" smtClean="0"/>
              <a:t>Б, свинцовый и цветной карандаши, сангина. 29х41 Собрание </a:t>
            </a:r>
            <a:r>
              <a:rPr lang="en-US" dirty="0" smtClean="0"/>
              <a:t>Gallery</a:t>
            </a:r>
            <a:r>
              <a:rPr lang="ru-RU" dirty="0" smtClean="0"/>
              <a:t>, Санкт-Петербург.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Петр </a:t>
            </a:r>
            <a:r>
              <a:rPr lang="ru-RU" sz="2000" b="1" dirty="0" err="1"/>
              <a:t>Нерадовский</a:t>
            </a:r>
            <a:r>
              <a:rPr lang="ru-RU" sz="2000" b="1" dirty="0"/>
              <a:t>. </a:t>
            </a:r>
            <a:r>
              <a:rPr lang="ru-RU" sz="2000" dirty="0"/>
              <a:t>Портрет Н.Е. </a:t>
            </a:r>
            <a:r>
              <a:rPr lang="ru-RU" sz="2000" dirty="0" err="1"/>
              <a:t>Добычиной</a:t>
            </a:r>
            <a:r>
              <a:rPr lang="ru-RU" sz="2000" dirty="0"/>
              <a:t> 1921 </a:t>
            </a:r>
            <a:r>
              <a:rPr lang="ru-RU" sz="2000" dirty="0" smtClean="0"/>
              <a:t>Б. </a:t>
            </a:r>
            <a:r>
              <a:rPr lang="ru-RU" sz="2000" dirty="0"/>
              <a:t>на картоне, </a:t>
            </a:r>
            <a:r>
              <a:rPr lang="ru-RU" sz="2000" dirty="0" smtClean="0"/>
              <a:t>кар.. </a:t>
            </a:r>
            <a:r>
              <a:rPr lang="ru-RU" sz="2000" dirty="0"/>
              <a:t>45х37 Частное собрание.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" name="Рисунок 8" descr="Нерадовский Петр Иванович (1875-1962). Портрет Н.Е. Добычиной. 1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4608512" cy="54205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286633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А.Черкасский  (1886-1967)</a:t>
            </a:r>
            <a:br>
              <a:rPr lang="ru-RU" sz="2400" dirty="0" smtClean="0"/>
            </a:br>
            <a:r>
              <a:rPr lang="ru-RU" sz="2400" dirty="0" smtClean="0"/>
              <a:t>Портрет </a:t>
            </a:r>
            <a:r>
              <a:rPr lang="ru-RU" sz="2400" dirty="0" err="1" smtClean="0"/>
              <a:t>Добычиной</a:t>
            </a:r>
            <a:r>
              <a:rPr lang="ru-RU" sz="2400" dirty="0" smtClean="0"/>
              <a:t> 1944 </a:t>
            </a:r>
            <a:br>
              <a:rPr lang="ru-RU" sz="2400" dirty="0" smtClean="0"/>
            </a:br>
            <a:r>
              <a:rPr lang="ru-RU" sz="2000" dirty="0" smtClean="0"/>
              <a:t>х.м.,  59х90 Павлодарский художественный музей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 smtClean="0"/>
              <a:t> Из </a:t>
            </a:r>
            <a:r>
              <a:rPr lang="ru-RU" sz="1800" dirty="0"/>
              <a:t>автобиографии </a:t>
            </a:r>
            <a:r>
              <a:rPr lang="ru-RU" sz="1800" dirty="0" err="1" smtClean="0"/>
              <a:t>Добычиной</a:t>
            </a:r>
            <a:r>
              <a:rPr lang="ru-RU" sz="1800" dirty="0" smtClean="0"/>
              <a:t>: </a:t>
            </a:r>
            <a:r>
              <a:rPr lang="ru-RU" sz="1800" dirty="0"/>
              <a:t>«Работа моя в Алма-Ата шла по двум линиям при Союзе художников:  1) оформителя Государственных выставок, 2) при самом Союзе – </a:t>
            </a:r>
            <a:r>
              <a:rPr lang="ru-RU" sz="1800" dirty="0" err="1"/>
              <a:t>персонально-отчётные</a:t>
            </a:r>
            <a:r>
              <a:rPr lang="ru-RU" sz="1800" dirty="0"/>
              <a:t>. За эту работу  награждена Казахстанским Правительством Почётной Грамотой. Вторая моя работа по линии Фонда – член Правления – получила адрес от эвакуированных и местных художников, писателей и партийных работников… Персональную пенсию получаю с 1941 г. По ходатайству Зам. </a:t>
            </a:r>
            <a:r>
              <a:rPr lang="ru-RU" sz="1800" dirty="0" err="1"/>
              <a:t>Наркомпроса</a:t>
            </a:r>
            <a:r>
              <a:rPr lang="ru-RU" sz="1800" dirty="0"/>
              <a:t> т. </a:t>
            </a:r>
            <a:r>
              <a:rPr lang="ru-RU" sz="1800" dirty="0" smtClean="0"/>
              <a:t>Сарычевой».</a:t>
            </a:r>
            <a:r>
              <a:rPr lang="ru-RU" sz="1800" dirty="0"/>
              <a:t> </a:t>
            </a:r>
            <a:br>
              <a:rPr lang="ru-RU" sz="1800" dirty="0"/>
            </a:br>
            <a:endParaRPr lang="ru-RU" sz="2000" dirty="0"/>
          </a:p>
        </p:txBody>
      </p:sp>
      <p:pic>
        <p:nvPicPr>
          <p:cNvPr id="4" name="Содержимое 3" descr="IMG-20230830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82" t="6996" r="-982" b="16636"/>
          <a:stretch>
            <a:fillRect/>
          </a:stretch>
        </p:blipFill>
        <p:spPr>
          <a:xfrm>
            <a:off x="539552" y="188640"/>
            <a:ext cx="4536504" cy="640447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Петров-Водкин. Натюрморт с синим кубиком. 1920</a:t>
            </a:r>
            <a:br>
              <a:rPr lang="ru-RU" sz="2400" dirty="0" smtClean="0"/>
            </a:br>
            <a:r>
              <a:rPr lang="ru-RU" sz="2000" dirty="0" err="1" smtClean="0"/>
              <a:t>х.,м</a:t>
            </a:r>
            <a:r>
              <a:rPr lang="ru-RU" sz="2000" dirty="0" smtClean="0"/>
              <a:t>. 35х48</a:t>
            </a:r>
            <a:endParaRPr lang="ru-RU" sz="2400" dirty="0"/>
          </a:p>
        </p:txBody>
      </p:sp>
      <p:pic>
        <p:nvPicPr>
          <p:cNvPr id="4" name="Содержимое 3" descr="Натюрморт, К.С. Петров-Водкин, 1920. Государственный музей искусств Республики Казахстан им. Абылхана Кастеев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768752" cy="521193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Роберт Фальк Портрет </a:t>
            </a:r>
            <a:r>
              <a:rPr lang="ru-RU" sz="2400" dirty="0" err="1" smtClean="0"/>
              <a:t>Н.Е.Добычиной</a:t>
            </a:r>
            <a:r>
              <a:rPr lang="ru-RU" sz="2400" dirty="0" smtClean="0"/>
              <a:t> 1947</a:t>
            </a:r>
            <a:br>
              <a:rPr lang="ru-RU" sz="2400" dirty="0" smtClean="0"/>
            </a:br>
            <a:r>
              <a:rPr lang="ru-RU" sz="2400" dirty="0" smtClean="0"/>
              <a:t>б., кар. 30х35 частное собрание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Портрет маслом (96х108) писался зимой 1946-1947 г., местонахождение неизвестно.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Содержимое 5" descr="vybor_dobychinoy-2023.06.07-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5383290" cy="4958011"/>
          </a:xfrm>
        </p:spPr>
      </p:pic>
      <p:sp>
        <p:nvSpPr>
          <p:cNvPr id="7" name="TextBox 6"/>
          <p:cNvSpPr txBox="1"/>
          <p:nvPr/>
        </p:nvSpPr>
        <p:spPr>
          <a:xfrm>
            <a:off x="6084168" y="1916832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Ангелина Щекин-Кротова: «Фальк писал её портрет в тёмной комнатке </a:t>
            </a:r>
            <a:r>
              <a:rPr lang="ru-RU" dirty="0" smtClean="0"/>
              <a:t>коммунальной </a:t>
            </a:r>
            <a:r>
              <a:rPr lang="ru-RU" dirty="0" smtClean="0"/>
              <a:t>квартиры в </a:t>
            </a:r>
            <a:r>
              <a:rPr lang="ru-RU" dirty="0" err="1" smtClean="0"/>
              <a:t>Лопухинском</a:t>
            </a:r>
            <a:r>
              <a:rPr lang="ru-RU" dirty="0" smtClean="0"/>
              <a:t> переулке, между </a:t>
            </a:r>
            <a:r>
              <a:rPr lang="ru-RU" dirty="0" err="1" smtClean="0"/>
              <a:t>Кропоткинкой</a:t>
            </a:r>
            <a:r>
              <a:rPr lang="ru-RU" dirty="0" smtClean="0"/>
              <a:t> и Метростроевской улицами, на фоне жалких остатков её былого богатства, которые она распродавала в  последние годы».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80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Добычина.  Образ и его трансформация. </vt:lpstr>
      <vt:lpstr> А.Головин Портрет Н.Е.Добычиной.1920  х., темпера 97,4х99,5 ГРМ ***  Любовь Шапорина: “У Головиной (вдовы живописца) висит хороший портрет Добычиной А.Я.Головина. Она там страшная, ростовщица, вся в чёрном с белой серебристой отделкой. За этот заказанный портрет она не заплатила, и Антонина Яковлевна ей его и не отдала. Нерадовский хотел его поместить на выставку в прошлом году, но Антонина Яковлевна побоялась его дать, говоря, что Добычина его уж обратно не вернёт 8 ноября 1933-го года” </vt:lpstr>
      <vt:lpstr>Юрий Анненков Портрет Н.Е.Добычиной 1919  Бумага на холсте, граф.кар., акв. 188х134 ГРМ</vt:lpstr>
      <vt:lpstr>Юрий Анненков Портрет Н.Е.Добычиной 1919 Н.Бенуа. Портрет Н.Е.Добычиной. До 1924 х.,м. 105х73 Частное собрание </vt:lpstr>
      <vt:lpstr>    Сомов в дневнике: «Работал. Добычина в восхищении, так как она у меня на портрете моложе, красивее, благороднее и не похожа!»  30 января отмечал в письме сестре: «Я тебе писал уже, что буду рисовать даму и не красивую. Но ведь сделал же я из Евсеевны дюшесу. Может быть, и тут мне подвезёт и останутся мною довольны» . </vt:lpstr>
      <vt:lpstr>  Петр Нерадовский. Портрет Н.Е. Добычиной 1921 Б. на картоне, кар.. 45х37 Частное собрание.  </vt:lpstr>
      <vt:lpstr>           А.Черкасский  (1886-1967) Портрет Добычиной 1944  х.м.,  59х90 Павлодарский художественный музей   Из автобиографии Добычиной: «Работа моя в Алма-Ата шла по двум линиям при Союзе художников:  1) оформителя Государственных выставок, 2) при самом Союзе – персонально-отчётные. За эту работу  награждена Казахстанским Правительством Почётной Грамотой. Вторая моя работа по линии Фонда – член Правления – получила адрес от эвакуированных и местных художников, писателей и партийных работников… Персональную пенсию получаю с 1941 г. По ходатайству Зам. Наркомпроса т. Сарычевой».  </vt:lpstr>
      <vt:lpstr> Петров-Водкин. Натюрморт с синим кубиком. 1920 х.,м. 35х48</vt:lpstr>
      <vt:lpstr>Роберт Фальк Портрет Н.Е.Добычиной 1947 б., кар. 30х35 частное собрание Портрет маслом (96х108) писался зимой 1946-1947 г., местонахождение неизвестно.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gubko</dc:creator>
  <cp:lastModifiedBy>gubko</cp:lastModifiedBy>
  <cp:revision>34</cp:revision>
  <dcterms:created xsi:type="dcterms:W3CDTF">2023-11-26T09:15:04Z</dcterms:created>
  <dcterms:modified xsi:type="dcterms:W3CDTF">2023-11-30T21:00:24Z</dcterms:modified>
</cp:coreProperties>
</file>