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8" r:id="rId3"/>
    <p:sldId id="260" r:id="rId4"/>
    <p:sldId id="263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7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0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4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apps.org/view300976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rningapps.org/watch?v=pejxs4sut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su/rqDk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lck.ru/34Dbw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hyperlink" Target="https://goo-gl.ink/kvxf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ejxs4sut23" TargetMode="External"/><Relationship Id="rId5" Type="http://schemas.openxmlformats.org/officeDocument/2006/relationships/hyperlink" Target="https://goo.su/rqDk1" TargetMode="External"/><Relationship Id="rId4" Type="http://schemas.openxmlformats.org/officeDocument/2006/relationships/hyperlink" Target="https://suite.smarttech-pro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xmlns="" id="{696F4257-8A8B-4687-A362-2FB0FD595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EB1150-8DA4-4BC1-9857-281544EE5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77" y="2449768"/>
            <a:ext cx="5269901" cy="31623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</a:t>
            </a:r>
            <a:br>
              <a:rPr lang="ru-RU" dirty="0"/>
            </a:br>
            <a:r>
              <a:rPr lang="ru-RU" dirty="0"/>
              <a:t>Интернет-ресурсов на уроках изобразительного искусства в общеобразовательной школе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Немцова Д.Ю.</a:t>
            </a:r>
            <a:br>
              <a:rPr lang="ru-RU" sz="2700" dirty="0"/>
            </a:br>
            <a:r>
              <a:rPr lang="ru-RU" sz="2700" dirty="0" err="1"/>
              <a:t>ТвГУ</a:t>
            </a:r>
            <a:r>
              <a:rPr lang="ru-RU" sz="2700" dirty="0"/>
              <a:t>, </a:t>
            </a:r>
            <a:r>
              <a:rPr lang="ru-RU" sz="2200" dirty="0"/>
              <a:t>г. Тверь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875B7E46-FCBF-464B-8083-9AF1A059E1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15672" y="-1263"/>
            <a:ext cx="3484819" cy="3430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AF79A868-152F-4392-8D0D-C56B1C229B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15672" y="3429000"/>
            <a:ext cx="348387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xmlns="" id="{613F7046-4879-4110-98EC-7B7416E55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5243582" y="340722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E14A411-88B5-46A6-AD90-72073BCB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9837" y="3431225"/>
            <a:ext cx="3482163" cy="3430264"/>
          </a:xfrm>
          <a:custGeom>
            <a:avLst/>
            <a:gdLst>
              <a:gd name="connsiteX0" fmla="*/ 3478283 w 3482163"/>
              <a:gd name="connsiteY0" fmla="*/ 0 h 3430264"/>
              <a:gd name="connsiteX1" fmla="*/ 3482163 w 3482163"/>
              <a:gd name="connsiteY1" fmla="*/ 0 h 3430264"/>
              <a:gd name="connsiteX2" fmla="*/ 3482163 w 3482163"/>
              <a:gd name="connsiteY2" fmla="*/ 3430264 h 3430264"/>
              <a:gd name="connsiteX3" fmla="*/ 0 w 3482163"/>
              <a:gd name="connsiteY3" fmla="*/ 3430264 h 3430264"/>
              <a:gd name="connsiteX4" fmla="*/ 0 w 3482163"/>
              <a:gd name="connsiteY4" fmla="*/ 3426283 h 3430264"/>
              <a:gd name="connsiteX5" fmla="*/ 335407 w 3482163"/>
              <a:gd name="connsiteY5" fmla="*/ 3410137 h 3430264"/>
              <a:gd name="connsiteX6" fmla="*/ 3473897 w 3482163"/>
              <a:gd name="connsiteY6" fmla="*/ 170675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163" h="3430264">
                <a:moveTo>
                  <a:pt x="3478283" y="0"/>
                </a:moveTo>
                <a:lnTo>
                  <a:pt x="3482163" y="0"/>
                </a:lnTo>
                <a:lnTo>
                  <a:pt x="3482163" y="3430264"/>
                </a:lnTo>
                <a:lnTo>
                  <a:pt x="0" y="3430264"/>
                </a:lnTo>
                <a:lnTo>
                  <a:pt x="0" y="3426283"/>
                </a:lnTo>
                <a:lnTo>
                  <a:pt x="335407" y="3410137"/>
                </a:lnTo>
                <a:cubicBezTo>
                  <a:pt x="2041201" y="3245035"/>
                  <a:pt x="3386298" y="1871077"/>
                  <a:pt x="3473897" y="17067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3" descr="Неоново-трехмерная круговая искусство">
            <a:extLst>
              <a:ext uri="{FF2B5EF4-FFF2-40B4-BE49-F238E27FC236}">
                <a16:creationId xmlns:a16="http://schemas.microsoft.com/office/drawing/2014/main" xmlns="" id="{FA7472F4-F46B-CE60-69C3-759F754C7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9" r="30579"/>
          <a:stretch/>
        </p:blipFill>
        <p:spPr>
          <a:xfrm>
            <a:off x="8699542" y="2"/>
            <a:ext cx="3492458" cy="6858001"/>
          </a:xfrm>
          <a:custGeom>
            <a:avLst/>
            <a:gdLst/>
            <a:ahLst/>
            <a:cxnLst/>
            <a:rect l="l" t="t" r="r" b="b"/>
            <a:pathLst>
              <a:path w="3492458" h="6858001">
                <a:moveTo>
                  <a:pt x="0" y="0"/>
                </a:moveTo>
                <a:lnTo>
                  <a:pt x="3492458" y="0"/>
                </a:lnTo>
                <a:lnTo>
                  <a:pt x="3492458" y="3430264"/>
                </a:lnTo>
                <a:lnTo>
                  <a:pt x="3488603" y="3430264"/>
                </a:lnTo>
                <a:lnTo>
                  <a:pt x="3484192" y="3601898"/>
                </a:lnTo>
                <a:cubicBezTo>
                  <a:pt x="3390753" y="5415660"/>
                  <a:pt x="1866561" y="6858001"/>
                  <a:pt x="0" y="6858001"/>
                </a:cubicBezTo>
                <a:lnTo>
                  <a:pt x="0" y="3430264"/>
                </a:lnTo>
                <a:lnTo>
                  <a:pt x="0" y="34252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794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BA267D3-CCC7-4260-8127-53F80B997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21CB08-76F0-4C77-AA9B-6D57209384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5146188"/>
            <a:ext cx="3623149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E9D3072-33D8-4A93-A3EC-7C79C02DB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899" y="5146191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31668EE-1091-4A2B-A85D-58D1B0D028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3623152" y="5146185"/>
            <a:ext cx="1715077" cy="171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xmlns="" id="{DB90578B-9C73-4314-9DA2-6718A36FB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3621087" y="5146183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9190391-F313-439F-B2BF-9F00E5AC2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336166" y="5146186"/>
            <a:ext cx="6861695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6CEB90DD-57D5-4A21-9E3B-612768755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7004" y="5107136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085F62CC-4045-4284-94C4-CDE8F29F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93" y="1393019"/>
            <a:ext cx="4551990" cy="35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7ACA1FC-1C98-4709-9650-B3944871E9A8}"/>
              </a:ext>
            </a:extLst>
          </p:cNvPr>
          <p:cNvSpPr/>
          <p:nvPr/>
        </p:nvSpPr>
        <p:spPr>
          <a:xfrm>
            <a:off x="3458915" y="742284"/>
            <a:ext cx="487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ресурсы LearningApps.org</a:t>
            </a:r>
            <a:r>
              <a:rPr lang="ru-RU" sz="2400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Lumio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EACDC1-CFCE-4F7C-8902-437B0753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92" y="1434784"/>
            <a:ext cx="4805265" cy="31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F1948C2-E4DD-4B0F-BD79-CB28ED230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F28E32-1DC4-476E-A298-6C2066882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xmlns="" id="{59AD7FA5-98A4-4D87-9F03-9F3E6B19B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B624B2-894D-4F7A-B2F3-393D6564D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2735368-17CD-48E3-B886-DF9A79AF5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131CD95-4390-46E7-8713-223CE3CAD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47D2CDF-B290-496A-B1A7-81E229A06873}"/>
              </a:ext>
            </a:extLst>
          </p:cNvPr>
          <p:cNvSpPr/>
          <p:nvPr/>
        </p:nvSpPr>
        <p:spPr>
          <a:xfrm>
            <a:off x="1688171" y="510594"/>
            <a:ext cx="4802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LearningApps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A4CE82C-E203-4B30-8FC9-249F36B42536}"/>
              </a:ext>
            </a:extLst>
          </p:cNvPr>
          <p:cNvSpPr/>
          <p:nvPr/>
        </p:nvSpPr>
        <p:spPr>
          <a:xfrm>
            <a:off x="2004893" y="1334499"/>
            <a:ext cx="4004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«</a:t>
            </a:r>
            <a:r>
              <a:rPr lang="ru-RU" sz="24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113F3A2-5F2C-43B0-A85F-99C8DA5F3A6A}"/>
              </a:ext>
            </a:extLst>
          </p:cNvPr>
          <p:cNvSpPr/>
          <p:nvPr/>
        </p:nvSpPr>
        <p:spPr>
          <a:xfrm>
            <a:off x="2087879" y="2173044"/>
            <a:ext cx="34007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https://learningapps.org/view30097660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Изображение выглядит как шаблон, пиксель, шов&#10;&#10;Автоматически созданное описание">
            <a:extLst>
              <a:ext uri="{FF2B5EF4-FFF2-40B4-BE49-F238E27FC236}">
                <a16:creationId xmlns:a16="http://schemas.microsoft.com/office/drawing/2014/main" xmlns="" id="{695E85C3-8A46-4197-A6FE-00791546A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92" y="972044"/>
            <a:ext cx="1394989" cy="1406269"/>
          </a:xfrm>
          <a:prstGeom prst="rect">
            <a:avLst/>
          </a:prstGeom>
        </p:spPr>
      </p:pic>
      <p:pic>
        <p:nvPicPr>
          <p:cNvPr id="13" name="Рисунок 12" descr="45354">
            <a:extLst>
              <a:ext uri="{FF2B5EF4-FFF2-40B4-BE49-F238E27FC236}">
                <a16:creationId xmlns:a16="http://schemas.microsoft.com/office/drawing/2014/main" xmlns="" id="{EE36A724-2725-478F-85FA-D2D4164F44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38" y="3062970"/>
            <a:ext cx="5674254" cy="2991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89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F1948C2-E4DD-4B0F-BD79-CB28ED230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F28E32-1DC4-476E-A298-6C2066882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xmlns="" id="{59AD7FA5-98A4-4D87-9F03-9F3E6B19B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B624B2-894D-4F7A-B2F3-393D6564D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2735368-17CD-48E3-B886-DF9A79AF5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131CD95-4390-46E7-8713-223CE3CAD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47D2CDF-B290-496A-B1A7-81E229A06873}"/>
              </a:ext>
            </a:extLst>
          </p:cNvPr>
          <p:cNvSpPr/>
          <p:nvPr/>
        </p:nvSpPr>
        <p:spPr>
          <a:xfrm>
            <a:off x="1688171" y="510594"/>
            <a:ext cx="4802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LearningApps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A4CE82C-E203-4B30-8FC9-249F36B42536}"/>
              </a:ext>
            </a:extLst>
          </p:cNvPr>
          <p:cNvSpPr/>
          <p:nvPr/>
        </p:nvSpPr>
        <p:spPr>
          <a:xfrm>
            <a:off x="1798159" y="1373786"/>
            <a:ext cx="4373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«Сортировка картинок»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113F3A2-5F2C-43B0-A85F-99C8DA5F3A6A}"/>
              </a:ext>
            </a:extLst>
          </p:cNvPr>
          <p:cNvSpPr/>
          <p:nvPr/>
        </p:nvSpPr>
        <p:spPr>
          <a:xfrm>
            <a:off x="2053807" y="2019151"/>
            <a:ext cx="4118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https://learningapps.org/watch?v=pejxs4sut23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шаблон, прямоугольный, пиксель, шов&#10;&#10;Автоматически созданное описание">
            <a:extLst>
              <a:ext uri="{FF2B5EF4-FFF2-40B4-BE49-F238E27FC236}">
                <a16:creationId xmlns:a16="http://schemas.microsoft.com/office/drawing/2014/main" xmlns="" id="{B8CC31FC-1366-4DFF-B7E0-A69886CFD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58" y="1030975"/>
            <a:ext cx="1424397" cy="14321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65753AD-9728-42D0-97C0-9643F684F55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8" y="3044882"/>
            <a:ext cx="3027651" cy="280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0AB12F1-8EFC-4D01-8F4C-5C43EC05376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00" y="3044882"/>
            <a:ext cx="3240135" cy="281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73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F1948C2-E4DD-4B0F-BD79-CB28ED230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2BAE46-A26F-4B87-8C5F-E4298C09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75" y="720435"/>
            <a:ext cx="3142946" cy="797368"/>
          </a:xfrm>
        </p:spPr>
        <p:txBody>
          <a:bodyPr>
            <a:normAutofit/>
          </a:bodyPr>
          <a:lstStyle/>
          <a:p>
            <a:r>
              <a:rPr lang="ru-RU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Lumio</a:t>
            </a:r>
            <a:endParaRPr lang="ru-R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F28E32-1DC4-476E-A298-6C2066882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xmlns="" id="{59AD7FA5-98A4-4D87-9F03-9F3E6B19B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B624B2-894D-4F7A-B2F3-393D6564D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2735368-17CD-48E3-B886-DF9A79AF5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131CD95-4390-46E7-8713-223CE3CAD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65D544-EB96-49F1-83A8-3547CAC921F4}"/>
              </a:ext>
            </a:extLst>
          </p:cNvPr>
          <p:cNvSpPr/>
          <p:nvPr/>
        </p:nvSpPr>
        <p:spPr>
          <a:xfrm>
            <a:off x="2233576" y="1672011"/>
            <a:ext cx="3932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«Порядок сортировки»</a:t>
            </a:r>
            <a:endParaRPr lang="ru-RU" i="1" dirty="0"/>
          </a:p>
        </p:txBody>
      </p:sp>
      <p:pic>
        <p:nvPicPr>
          <p:cNvPr id="9" name="Рисунок 8" descr="Изображение выглядит как шаблон, шов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CD78B6C-332B-43CF-9473-9D940B3F7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66" y="1244638"/>
            <a:ext cx="1309991" cy="13134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A7D7A2D-044E-4E27-BF84-44087DDF75EB}"/>
              </a:ext>
            </a:extLst>
          </p:cNvPr>
          <p:cNvSpPr/>
          <p:nvPr/>
        </p:nvSpPr>
        <p:spPr>
          <a:xfrm>
            <a:off x="3041617" y="2373419"/>
            <a:ext cx="2176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https://goo.su/rqDk1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2CCEA79-2B64-42F9-B174-C32A76B7087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" b="409"/>
          <a:stretch/>
        </p:blipFill>
        <p:spPr bwMode="auto">
          <a:xfrm>
            <a:off x="806698" y="3266290"/>
            <a:ext cx="4469837" cy="2277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D6BE360-6456-494E-AC37-DA371BDE78F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t="208" r="647" b="412"/>
          <a:stretch/>
        </p:blipFill>
        <p:spPr bwMode="auto">
          <a:xfrm>
            <a:off x="6095999" y="3266290"/>
            <a:ext cx="1647569" cy="2277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544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F1948C2-E4DD-4B0F-BD79-CB28ED230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F28E32-1DC4-476E-A298-6C2066882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xmlns="" id="{59AD7FA5-98A4-4D87-9F03-9F3E6B19B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B624B2-894D-4F7A-B2F3-393D6564D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2735368-17CD-48E3-B886-DF9A79AF5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131CD95-4390-46E7-8713-223CE3CAD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32BAE46-A26F-4B87-8C5F-E4298C09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488" y="600942"/>
            <a:ext cx="2966549" cy="949813"/>
          </a:xfrm>
        </p:spPr>
        <p:txBody>
          <a:bodyPr>
            <a:normAutofit/>
          </a:bodyPr>
          <a:lstStyle/>
          <a:p>
            <a:r>
              <a:rPr lang="ru-RU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Lumio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079302-E646-49FF-8C22-FB504A4B99C9}"/>
              </a:ext>
            </a:extLst>
          </p:cNvPr>
          <p:cNvSpPr/>
          <p:nvPr/>
        </p:nvSpPr>
        <p:spPr>
          <a:xfrm>
            <a:off x="2463828" y="1736642"/>
            <a:ext cx="3447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«Соответствия» </a:t>
            </a: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E4F05D6-B83B-4ECD-AFF6-846FD14F6766}"/>
              </a:ext>
            </a:extLst>
          </p:cNvPr>
          <p:cNvSpPr/>
          <p:nvPr/>
        </p:nvSpPr>
        <p:spPr>
          <a:xfrm>
            <a:off x="2884900" y="2250307"/>
            <a:ext cx="2365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https://clck.ru/34DbwL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 descr="Изображение выглядит как шаблон, прямоугольный, искусство, Симметр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74BD7D46-0FA9-485F-8D77-5236F955E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44" y="1253754"/>
            <a:ext cx="1347866" cy="13658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7508D46-B28D-43CD-8EAE-5A44AF51292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460" r="128" b="293"/>
          <a:stretch/>
        </p:blipFill>
        <p:spPr bwMode="auto">
          <a:xfrm>
            <a:off x="1482663" y="2935457"/>
            <a:ext cx="5410200" cy="3522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773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26E919F-57DC-4BD6-83DA-2A6D08AF1404}"/>
              </a:ext>
            </a:extLst>
          </p:cNvPr>
          <p:cNvSpPr/>
          <p:nvPr/>
        </p:nvSpPr>
        <p:spPr>
          <a:xfrm>
            <a:off x="389613" y="570525"/>
            <a:ext cx="10845580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270510" algn="l"/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Милютина Я.Ю., Сидоренко О.С. Применение информационно-коммуникационных технологий в образовательном процессе: учебное пособие. — Чита: ЧПК, 2017. — 47с.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270510" algn="l"/>
                <a:tab pos="540385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Оргина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И.А. Методические рекомендации по работе с приложением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[электронный ресурс]. —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https://goo-gl.ink/kvxfE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(дата обращения: 11.11.2023).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270510" algn="l"/>
                <a:tab pos="540385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[электронный ресурс]. —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learningapps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(дата обращения: 9.11.2023).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270510" algn="l"/>
                <a:tab pos="540385" algn="l"/>
              </a:tabLs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[электронный ресурс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suite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smarttech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prod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com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(дата обращения: 10.11.2023).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270510" algn="l"/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Немцова Д.Ю. Упражнение «Классификация»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[электронный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ресурс]. —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https://learningapps.org/view30097660 (дата обращения: 12.11.2023).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270510" algn="l"/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Немцова Д.Ю. Упражнение «Порядок сортировки» [электронный ресурс].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https://goo.su/rqDk1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(дата обращения: 11.11.2023).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270510" algn="l"/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Немцова Д.Ю. Упражнение «Соответствия» [электронный ресурс].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https://clck.ru/34DbwL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(дата обращения: 10.11.2023).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270510" algn="l"/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Немцова Д.Ю. Упражнение «Сортировка картинок» [э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лектронный ресурс]. —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learningapps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org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watch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?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=</a:t>
            </a:r>
            <a:r>
              <a:rPr lang="en-US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pejxs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4</a:t>
            </a:r>
            <a:r>
              <a:rPr lang="en-US" sz="16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sut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23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(дата обращения: 10.11.2023).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8336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67</Words>
  <Application>Microsoft Office PowerPoint</Application>
  <PresentationFormat>Произвольный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BlocksVTI</vt:lpstr>
      <vt:lpstr>Использование  Интернет-ресурсов на уроках изобразительного искусства в общеобразовательной школе  Немцова Д.Ю. ТвГУ, г. Тверь </vt:lpstr>
      <vt:lpstr>Презентация PowerPoint</vt:lpstr>
      <vt:lpstr>Презентация PowerPoint</vt:lpstr>
      <vt:lpstr>Презентация PowerPoint</vt:lpstr>
      <vt:lpstr>Ресурс Lumio</vt:lpstr>
      <vt:lpstr>Ресурс Lumio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Интернет-ресурсов на уроках изобразительного искусства в общеобразовательной школе</dc:title>
  <dc:creator>Дарья</dc:creator>
  <cp:lastModifiedBy>Ильенкова Оксана Владмировна</cp:lastModifiedBy>
  <cp:revision>14</cp:revision>
  <dcterms:created xsi:type="dcterms:W3CDTF">2023-11-30T19:35:45Z</dcterms:created>
  <dcterms:modified xsi:type="dcterms:W3CDTF">2023-12-11T09:15:02Z</dcterms:modified>
</cp:coreProperties>
</file>