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80" r:id="rId3"/>
    <p:sldId id="264" r:id="rId4"/>
    <p:sldId id="271" r:id="rId5"/>
    <p:sldId id="269" r:id="rId6"/>
    <p:sldId id="282" r:id="rId7"/>
    <p:sldId id="281" r:id="rId8"/>
    <p:sldId id="260" r:id="rId9"/>
    <p:sldId id="270" r:id="rId10"/>
    <p:sldId id="272" r:id="rId11"/>
    <p:sldId id="279" r:id="rId12"/>
    <p:sldId id="274" r:id="rId13"/>
    <p:sldId id="283" r:id="rId14"/>
    <p:sldId id="278" r:id="rId15"/>
    <p:sldId id="277" r:id="rId16"/>
    <p:sldId id="275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6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328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2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720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2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4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2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6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0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8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4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7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3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4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C6EC8-4548-489D-9293-85CC8B489805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D19FF2-3DE0-449F-8EE9-D3585EB6A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9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ru.wikipedia.org/wiki/%D0%98%D0%B7%D0%BE%D0%B1%D1%80%D0%B0%D0%B7%D0%B8%D1%82%D0%B5%D0%BB%D1%8C%D0%BD%D1%8B%D0%B5_%D0%B8%D1%81%D0%BA%D1%83%D1%81%D1%81%D1%82%D0%B2%D0%B0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ru.wikipedia.org/wiki/%D0%93%D1%80%D0%B5%D1%87%D0%B5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436" y="2484952"/>
            <a:ext cx="11139055" cy="8865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Значение каллиграфии</a:t>
            </a:r>
            <a:br>
              <a:rPr lang="ru-RU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в </a:t>
            </a:r>
            <a:br>
              <a:rPr lang="ru-RU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изобразительном искусстве</a:t>
            </a:r>
            <a:endParaRPr lang="ru-RU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00976" y="5202238"/>
            <a:ext cx="4195761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Bahnschrift SemiBold Condensed" panose="020B0502040204020203" pitchFamily="34" charset="0"/>
              </a:rPr>
              <a:t>Учитель высшей категории,</a:t>
            </a:r>
          </a:p>
          <a:p>
            <a:r>
              <a:rPr lang="ru-RU" dirty="0" smtClean="0">
                <a:latin typeface="Bahnschrift SemiBold Condensed" panose="020B0502040204020203" pitchFamily="34" charset="0"/>
              </a:rPr>
              <a:t> Маркова Надежда Олеговна, </a:t>
            </a:r>
          </a:p>
          <a:p>
            <a:r>
              <a:rPr lang="ru-RU" dirty="0" smtClean="0">
                <a:latin typeface="Bahnschrift SemiBold Condensed" panose="020B0502040204020203" pitchFamily="34" charset="0"/>
              </a:rPr>
              <a:t>МБОУ «САЛТЫКОВСКАЯ ГИМНАЗИЯ»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4435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Полная компьютеризация образования детей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43" y="1784852"/>
            <a:ext cx="6436735" cy="4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4094884" cy="62268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3-й класс</a:t>
            </a:r>
            <a:br>
              <a:rPr lang="ru-RU" sz="3200" dirty="0" smtClean="0"/>
            </a:br>
            <a:r>
              <a:rPr lang="ru-RU" sz="3200" dirty="0" smtClean="0"/>
              <a:t>Новогодняя открытка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2" y="1587664"/>
            <a:ext cx="2102054" cy="279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23" y="2046778"/>
            <a:ext cx="2545287" cy="3380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59" y="3933103"/>
            <a:ext cx="1306070" cy="1734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3737" y="4624467"/>
            <a:ext cx="1538050" cy="2042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58" y="5212960"/>
            <a:ext cx="1306071" cy="1734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69" y="488850"/>
            <a:ext cx="4358046" cy="5788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3273" y="1025236"/>
            <a:ext cx="2216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Читать и считать еще не умеют, а срисовать могут.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432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04" y="141371"/>
            <a:ext cx="4330413" cy="70581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1-й класс</a:t>
            </a:r>
            <a:br>
              <a:rPr lang="ru-RU" sz="3200" dirty="0" smtClean="0"/>
            </a:br>
            <a:r>
              <a:rPr lang="ru-RU" sz="3200" dirty="0" smtClean="0"/>
              <a:t>знакомство с открыткой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5" y="1288473"/>
            <a:ext cx="2157304" cy="1624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" y="5167743"/>
            <a:ext cx="2005662" cy="1510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68121" y="5167744"/>
            <a:ext cx="2005661" cy="1510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9727" y="5167743"/>
            <a:ext cx="2005663" cy="1510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7521" y="1177636"/>
            <a:ext cx="5078557" cy="3823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49236" y="3709578"/>
            <a:ext cx="1936625" cy="1458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9" y="3089564"/>
            <a:ext cx="2134475" cy="1607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55195" y="5224211"/>
            <a:ext cx="1930666" cy="1453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35" y="3709578"/>
            <a:ext cx="2417901" cy="30514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3148" y="1274932"/>
            <a:ext cx="1067566" cy="14178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7340" y="-48695"/>
            <a:ext cx="1141280" cy="15157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79" y="138545"/>
            <a:ext cx="2621516" cy="34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«Мое имя»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геометрическая фигура</a:t>
            </a:r>
          </a:p>
          <a:p>
            <a:r>
              <a:rPr lang="ru-RU" dirty="0" smtClean="0"/>
              <a:t>2) определение формы строки</a:t>
            </a:r>
          </a:p>
          <a:p>
            <a:r>
              <a:rPr lang="ru-RU" dirty="0" smtClean="0"/>
              <a:t>3) параметры высоты, ширины, перекладины, ( ?) </a:t>
            </a:r>
            <a:r>
              <a:rPr lang="ru-RU" dirty="0"/>
              <a:t>т</a:t>
            </a:r>
            <a:r>
              <a:rPr lang="ru-RU" dirty="0" smtClean="0"/>
              <a:t>олщины букв</a:t>
            </a:r>
          </a:p>
          <a:p>
            <a:r>
              <a:rPr lang="ru-RU" dirty="0" smtClean="0"/>
              <a:t>4) дизайн и дополнительные предметы</a:t>
            </a:r>
          </a:p>
          <a:p>
            <a:r>
              <a:rPr lang="ru-RU" dirty="0" smtClean="0"/>
              <a:t>5</a:t>
            </a:r>
            <a:r>
              <a:rPr lang="ru-RU" smtClean="0"/>
              <a:t>) цвет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1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364" y="0"/>
            <a:ext cx="4371976" cy="71966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7-й класс</a:t>
            </a:r>
            <a:br>
              <a:rPr lang="ru-RU" sz="3200" dirty="0" smtClean="0"/>
            </a:br>
            <a:r>
              <a:rPr lang="ru-RU" sz="3200" dirty="0" smtClean="0"/>
              <a:t>Упражнение «Мое имя»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3948544"/>
            <a:ext cx="2190649" cy="2909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31" y="3948544"/>
            <a:ext cx="3864120" cy="2909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51" y="4497529"/>
            <a:ext cx="3134999" cy="2360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924335"/>
            <a:ext cx="2687921" cy="2023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5916" y="2173566"/>
            <a:ext cx="2023484" cy="1523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71" y="4204490"/>
            <a:ext cx="1804676" cy="23968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2933" y="1753036"/>
            <a:ext cx="1663401" cy="22092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440" y="-129143"/>
            <a:ext cx="1629919" cy="2164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20" y="138265"/>
            <a:ext cx="3075593" cy="40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6450158" cy="77508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3-й класс</a:t>
            </a:r>
            <a:br>
              <a:rPr lang="ru-RU" sz="3200" dirty="0" smtClean="0"/>
            </a:br>
            <a:r>
              <a:rPr lang="ru-RU" sz="3200" dirty="0" smtClean="0"/>
              <a:t> Упражнение по каллиграфии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855" y="4225635"/>
            <a:ext cx="2870487" cy="216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453" y="4225636"/>
            <a:ext cx="2870488" cy="216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51" y="3871045"/>
            <a:ext cx="2161309" cy="287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59" y="3871045"/>
            <a:ext cx="2161309" cy="287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2378" y="4225636"/>
            <a:ext cx="2870487" cy="216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4317" y="1837084"/>
            <a:ext cx="2320626" cy="174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86" y="1550417"/>
            <a:ext cx="1747295" cy="232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99" y="1550413"/>
            <a:ext cx="1747297" cy="232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-579" t="5376" r="579" b="3584"/>
          <a:stretch/>
        </p:blipFill>
        <p:spPr>
          <a:xfrm rot="16200000">
            <a:off x="1441320" y="1164973"/>
            <a:ext cx="2391078" cy="28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525" y="277860"/>
            <a:ext cx="4081031" cy="913631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Надписи как искусство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7"/>
          <a:stretch/>
        </p:blipFill>
        <p:spPr>
          <a:xfrm>
            <a:off x="263236" y="1397400"/>
            <a:ext cx="4197927" cy="5266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6"/>
          <a:stretch/>
        </p:blipFill>
        <p:spPr>
          <a:xfrm>
            <a:off x="9589733" y="175258"/>
            <a:ext cx="2231768" cy="2444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6367" b="21972"/>
          <a:stretch/>
        </p:blipFill>
        <p:spPr>
          <a:xfrm>
            <a:off x="9589733" y="4666710"/>
            <a:ext cx="2439600" cy="1991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47523"/>
          <a:stretch/>
        </p:blipFill>
        <p:spPr>
          <a:xfrm>
            <a:off x="9589733" y="2897606"/>
            <a:ext cx="2313956" cy="16134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039" y="1397400"/>
            <a:ext cx="3732059" cy="52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83" y="1995055"/>
            <a:ext cx="4502727" cy="4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42" y="1065682"/>
            <a:ext cx="10772775" cy="1658198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Каллигра́фия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 (от </a:t>
            </a:r>
            <a:r>
              <a:rPr lang="ru-RU" sz="3200" dirty="0">
                <a:solidFill>
                  <a:srgbClr val="0645AD"/>
                </a:solidFill>
                <a:latin typeface="Arial" panose="020B0604020202020204" pitchFamily="34" charset="0"/>
                <a:hlinkClick r:id="rId2" tooltip="Греческий язык"/>
              </a:rPr>
              <a:t>греч.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3200" dirty="0">
                <a:solidFill>
                  <a:srgbClr val="202122"/>
                </a:solidFill>
                <a:latin typeface="palatino linotype" panose="02040502050505030304" pitchFamily="18" charset="0"/>
              </a:rPr>
              <a:t>κα</a:t>
            </a:r>
            <a:r>
              <a:rPr lang="ru-RU" sz="32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λλιγρ</a:t>
            </a:r>
            <a:r>
              <a:rPr lang="ru-RU" sz="3200" dirty="0">
                <a:solidFill>
                  <a:srgbClr val="202122"/>
                </a:solidFill>
                <a:latin typeface="palatino linotype" panose="02040502050505030304" pitchFamily="18" charset="0"/>
              </a:rPr>
              <a:t>αφία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 — «красивое письмо») — одна из отраслей </a:t>
            </a:r>
            <a:r>
              <a:rPr lang="ru-RU" sz="3200" dirty="0">
                <a:solidFill>
                  <a:srgbClr val="0645AD"/>
                </a:solidFill>
                <a:latin typeface="Arial" panose="020B0604020202020204" pitchFamily="34" charset="0"/>
                <a:hlinkClick r:id="rId3" tooltip="Изобразительные искусства"/>
              </a:rPr>
              <a:t>изобразительного искусства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. Ещё каллиграфию часто называют искусством красивого </a:t>
            </a: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письма. </a:t>
            </a: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Современное определение каллиграфии звучит следующим образом: «искусство оформления знаков в экспрессивной, гармоничной и искусной манере</a:t>
            </a: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</a:t>
            </a:r>
            <a:b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</a:br>
            <a:r>
              <a:rPr lang="ru-RU" sz="3200" dirty="0" smtClean="0">
                <a:solidFill>
                  <a:srgbClr val="202122"/>
                </a:solidFill>
                <a:latin typeface="Arial" panose="020B0604020202020204" pitchFamily="34" charset="0"/>
              </a:rPr>
              <a:t>									(Википедия)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42" y="4532601"/>
            <a:ext cx="1905000" cy="122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842" y="5882646"/>
            <a:ext cx="203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Армянская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249" y="4505212"/>
            <a:ext cx="1914808" cy="1256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1745" y="5882646"/>
            <a:ext cx="128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Японская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465" y="4505213"/>
            <a:ext cx="1330630" cy="1256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5232" y="5882646"/>
            <a:ext cx="119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Арабская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711" y="4621882"/>
            <a:ext cx="2199007" cy="1260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335" y="4621882"/>
            <a:ext cx="1260764" cy="1260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0727" y="5882646"/>
            <a:ext cx="121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Русская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1325" y="1079935"/>
            <a:ext cx="4162994" cy="5625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193" y="1079935"/>
            <a:ext cx="4072370" cy="5625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784" y="263235"/>
            <a:ext cx="10459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Надписи и символы – часть произведения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83" y="1079934"/>
            <a:ext cx="2704748" cy="56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2446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Плохой почерк – это отражение души, характера человека и пренебрежение к памяти своих предков и своей истории.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908" y="2230581"/>
            <a:ext cx="3217405" cy="36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2820267" cy="1658198"/>
          </a:xfrm>
        </p:spPr>
        <p:txBody>
          <a:bodyPr/>
          <a:lstStyle/>
          <a:p>
            <a:r>
              <a:rPr lang="ru-RU" dirty="0" smtClean="0"/>
              <a:t>Кто это?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2996118"/>
            <a:ext cx="2741413" cy="3655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1" y="2996117"/>
            <a:ext cx="2738004" cy="3650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5024" y="3453020"/>
            <a:ext cx="3655218" cy="2741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30" y="2996117"/>
            <a:ext cx="2741414" cy="3655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31" y="210271"/>
            <a:ext cx="2020946" cy="2694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04" y="0"/>
            <a:ext cx="2618509" cy="3491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39" y="574992"/>
            <a:ext cx="1685059" cy="22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1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395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Это - монстры «Друзья»!!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08" y="1039091"/>
            <a:ext cx="9778232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5341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Истинный вид отрицательного или лукавое внушение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887" y="789709"/>
            <a:ext cx="6564884" cy="6178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866"/>
          <a:stretch/>
        </p:blipFill>
        <p:spPr>
          <a:xfrm>
            <a:off x="330290" y="1468583"/>
            <a:ext cx="4103598" cy="468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Русский алфавит – путеводитель добра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37521"/>
          <a:stretch/>
        </p:blipFill>
        <p:spPr>
          <a:xfrm>
            <a:off x="346363" y="1328632"/>
            <a:ext cx="4393792" cy="5191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17" y="1982161"/>
            <a:ext cx="2086458" cy="2035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459" t="6424" r="47556" b="65262"/>
          <a:stretch/>
        </p:blipFill>
        <p:spPr>
          <a:xfrm>
            <a:off x="7448336" y="1620981"/>
            <a:ext cx="2322169" cy="331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6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067" y="2160588"/>
            <a:ext cx="6829904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591" r="23409" b="49195"/>
          <a:stretch/>
        </p:blipFill>
        <p:spPr>
          <a:xfrm>
            <a:off x="8783782" y="708313"/>
            <a:ext cx="2854036" cy="512023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7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1160</TotalTime>
  <Words>131</Words>
  <Application>Microsoft Office PowerPoint</Application>
  <PresentationFormat>Широкоэкранный</PresentationFormat>
  <Paragraphs>29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Bahnschrift Condensed</vt:lpstr>
      <vt:lpstr>Bahnschrift SemiBold Condensed</vt:lpstr>
      <vt:lpstr>palatino linotype</vt:lpstr>
      <vt:lpstr>Trebuchet MS</vt:lpstr>
      <vt:lpstr>Wingdings 3</vt:lpstr>
      <vt:lpstr>Аспект</vt:lpstr>
      <vt:lpstr>Значение каллиграфии  в  изобразительном искусстве</vt:lpstr>
      <vt:lpstr>Каллигра́фия (от греч. καλλιγραφία — «красивое письмо») — одна из отраслей изобразительного искусства. Ещё каллиграфию часто называют искусством красивого письма. Современное определение каллиграфии звучит следующим образом: «искусство оформления знаков в экспрессивной, гармоничной и искусной манере»          (Википедия)</vt:lpstr>
      <vt:lpstr>Презентация PowerPoint</vt:lpstr>
      <vt:lpstr>Плохой почерк – это отражение души, характера человека и пренебрежение к памяти своих предков и своей истории.</vt:lpstr>
      <vt:lpstr>Кто это?</vt:lpstr>
      <vt:lpstr>Это - монстры «Друзья»!!</vt:lpstr>
      <vt:lpstr>Истинный вид отрицательного или лукавое внушение</vt:lpstr>
      <vt:lpstr>Русский алфавит – путеводитель добра</vt:lpstr>
      <vt:lpstr>Презентация PowerPoint</vt:lpstr>
      <vt:lpstr>Полная компьютеризация образования детей</vt:lpstr>
      <vt:lpstr>3-й класс Новогодняя открытка</vt:lpstr>
      <vt:lpstr>1-й класс знакомство с открыткой</vt:lpstr>
      <vt:lpstr>«Мое имя»</vt:lpstr>
      <vt:lpstr>7-й класс Упражнение «Мое имя»</vt:lpstr>
      <vt:lpstr>3-й класс  Упражнение по каллиграфии</vt:lpstr>
      <vt:lpstr>Надписи как искусство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Ученик23</dc:creator>
  <cp:lastModifiedBy>Ученик23</cp:lastModifiedBy>
  <cp:revision>37</cp:revision>
  <dcterms:created xsi:type="dcterms:W3CDTF">2022-07-28T10:19:57Z</dcterms:created>
  <dcterms:modified xsi:type="dcterms:W3CDTF">2023-12-01T10:31:37Z</dcterms:modified>
</cp:coreProperties>
</file>