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7" r:id="rId25"/>
    <p:sldId id="288" r:id="rId26"/>
    <p:sldId id="289" r:id="rId27"/>
    <p:sldId id="282" r:id="rId28"/>
    <p:sldId id="290" r:id="rId29"/>
    <p:sldId id="291" r:id="rId30"/>
    <p:sldId id="292" r:id="rId31"/>
    <p:sldId id="283" r:id="rId32"/>
    <p:sldId id="293" r:id="rId33"/>
    <p:sldId id="294" r:id="rId34"/>
    <p:sldId id="295" r:id="rId35"/>
    <p:sldId id="284" r:id="rId36"/>
    <p:sldId id="296" r:id="rId37"/>
    <p:sldId id="297" r:id="rId38"/>
    <p:sldId id="298" r:id="rId39"/>
    <p:sldId id="299" r:id="rId40"/>
    <p:sldId id="302" r:id="rId41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63AF8-8203-44BA-B74D-CD823041CFF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54BE3-CD55-4AF3-83FB-E2524C060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45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BE3-CD55-4AF3-83FB-E2524C06019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51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17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3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32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84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40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94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0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0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19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5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22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4CB71-6943-46C8-A2C0-D0CB134807B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2BE22-9E97-4408-AF2D-9D2FB75E7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94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«Педагогическое мастерство: деловое общение»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 «Центр детского творчества»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Зарайск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Алешина Светлана Владимировна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3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98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07" y="0"/>
            <a:ext cx="512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7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0079" cy="4210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0" y="2647429"/>
            <a:ext cx="7500079" cy="42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58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" y="0"/>
            <a:ext cx="4936761" cy="3702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30" y="1"/>
            <a:ext cx="4746883" cy="3560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09" y="3177914"/>
            <a:ext cx="4906782" cy="36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92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6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76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98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9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2091" cy="4542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90" y="2229787"/>
            <a:ext cx="6182310" cy="46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23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0872" cy="4718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73" y="1858780"/>
            <a:ext cx="6665627" cy="49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12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5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8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39" y="2098623"/>
            <a:ext cx="6345836" cy="4759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250898" cy="468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78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0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79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45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07" y="0"/>
            <a:ext cx="512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2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245" y="0"/>
            <a:ext cx="6329636" cy="355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95" y="0"/>
            <a:ext cx="385010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62" y="3013022"/>
            <a:ext cx="5126636" cy="38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44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07" y="0"/>
            <a:ext cx="512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89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401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92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07" y="0"/>
            <a:ext cx="512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54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98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07" y="0"/>
            <a:ext cx="512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76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98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2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49" y="1543987"/>
            <a:ext cx="7085351" cy="53140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62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2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57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5371" cy="5291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71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16" y="2038662"/>
            <a:ext cx="6425784" cy="4819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6164" cy="43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2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1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09" y="3290341"/>
            <a:ext cx="4756879" cy="3567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261548" cy="39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91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18" y="1465288"/>
            <a:ext cx="7190282" cy="5392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91133" cy="41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85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9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80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49" y="2229787"/>
            <a:ext cx="6170951" cy="4628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64"/>
            <a:ext cx="6280879" cy="471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3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88" y="2833141"/>
            <a:ext cx="7155711" cy="402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45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82165" y="2826483"/>
            <a:ext cx="58787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10101"/>
                </a:solidFill>
                <a:ea typeface="Times New Roman" panose="02020603050405020304" pitchFamily="18" charset="0"/>
              </a:rPr>
              <a:t>СПАСИБО ЗА ВНИМАНИЕ!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12786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773" y="0"/>
            <a:ext cx="6483247" cy="4862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084" y="2188564"/>
            <a:ext cx="6225915" cy="4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1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10597" cy="50329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11" y="1929983"/>
            <a:ext cx="6570689" cy="49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4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57" y="1420318"/>
            <a:ext cx="7250243" cy="54376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0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67" y="1937477"/>
            <a:ext cx="6505733" cy="4879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60695" cy="492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851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33</Words>
  <Application>Microsoft Office PowerPoint</Application>
  <PresentationFormat>Произвольный</PresentationFormat>
  <Paragraphs>6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«Педагогическое мастерство: деловое общение»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Metodist</dc:creator>
  <cp:lastModifiedBy>Ильенкова Оксана Владмировна</cp:lastModifiedBy>
  <cp:revision>24</cp:revision>
  <dcterms:created xsi:type="dcterms:W3CDTF">2023-11-08T09:01:41Z</dcterms:created>
  <dcterms:modified xsi:type="dcterms:W3CDTF">2023-12-11T09:06:11Z</dcterms:modified>
</cp:coreProperties>
</file>