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0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3" r:id="rId11"/>
    <p:sldId id="324" r:id="rId12"/>
    <p:sldId id="321" r:id="rId13"/>
    <p:sldId id="322" r:id="rId1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4" autoAdjust="0"/>
    <p:restoredTop sz="94615" autoAdjust="0"/>
  </p:normalViewPr>
  <p:slideViewPr>
    <p:cSldViewPr>
      <p:cViewPr>
        <p:scale>
          <a:sx n="100" d="100"/>
          <a:sy n="100" d="100"/>
        </p:scale>
        <p:origin x="-66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8C482-D736-4CCC-9EE3-273C06976B73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25A85-FD27-47D0-A22D-49EA0F30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81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DBCED-0D93-4ED2-9CF6-ADA134F5F68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7F847-FA63-47F8-ACA6-69CCBEDE9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7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E875-395C-4049-BB49-5B044799D66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E875-395C-4049-BB49-5B044799D66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E875-395C-4049-BB49-5B044799D66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E875-395C-4049-BB49-5B044799D66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E875-395C-4049-BB49-5B044799D6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E875-395C-4049-BB49-5B044799D66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E875-395C-4049-BB49-5B044799D66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E875-395C-4049-BB49-5B044799D66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E875-395C-4049-BB49-5B044799D66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E875-395C-4049-BB49-5B044799D66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E875-395C-4049-BB49-5B044799D66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E875-395C-4049-BB49-5B044799D66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31B95-8387-4054-9D26-1BA4B4B987F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0FA7AA-0364-403C-9D89-2AA7960372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1B95-8387-4054-9D26-1BA4B4B987F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A7AA-0364-403C-9D89-2AA7960372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1B95-8387-4054-9D26-1BA4B4B987F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A7AA-0364-403C-9D89-2AA7960372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1B95-8387-4054-9D26-1BA4B4B987F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A7AA-0364-403C-9D89-2AA796037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1B95-8387-4054-9D26-1BA4B4B987F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A7AA-0364-403C-9D89-2AA796037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1B95-8387-4054-9D26-1BA4B4B987F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A7AA-0364-403C-9D89-2AA796037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1B95-8387-4054-9D26-1BA4B4B987F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A7AA-0364-403C-9D89-2AA7960372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1B95-8387-4054-9D26-1BA4B4B987F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A7AA-0364-403C-9D89-2AA7960372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1B95-8387-4054-9D26-1BA4B4B987F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A7AA-0364-403C-9D89-2AA796037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1B95-8387-4054-9D26-1BA4B4B987F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A7AA-0364-403C-9D89-2AA796037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1B95-8387-4054-9D26-1BA4B4B987F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A7AA-0364-403C-9D89-2AA796037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031B95-8387-4054-9D26-1BA4B4B987F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F0FA7AA-0364-403C-9D89-2AA796037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3096344"/>
          </a:xfrm>
        </p:spPr>
        <p:txBody>
          <a:bodyPr anchor="ctr"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исторического жанра</a:t>
            </a:r>
            <a:b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современном образовании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9315" y="3429001"/>
            <a:ext cx="7101157" cy="3096344"/>
          </a:xfrm>
        </p:spPr>
        <p:txBody>
          <a:bodyPr anchor="ctr"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Беседнова</a:t>
            </a:r>
          </a:p>
          <a:p>
            <a:pPr algn="r"/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Владимировна</a:t>
            </a:r>
            <a:endParaRPr lang="ru-RU" sz="2400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9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заслуженный </a:t>
            </a:r>
            <a:r>
              <a:rPr lang="ru-RU" sz="19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РФ,</a:t>
            </a:r>
          </a:p>
          <a:p>
            <a:pPr algn="r"/>
            <a:r>
              <a:rPr lang="ru-RU" sz="1900" i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академик </a:t>
            </a:r>
            <a:r>
              <a:rPr lang="ru-RU" sz="19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РАХ,</a:t>
            </a:r>
          </a:p>
          <a:p>
            <a:pPr algn="r"/>
            <a:r>
              <a:rPr lang="ru-RU" sz="19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 </a:t>
            </a:r>
            <a:r>
              <a:rPr lang="ru-RU" sz="19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Академии акварели и изящных искусств</a:t>
            </a:r>
            <a:endParaRPr lang="ru-RU" sz="1900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7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tyanovaov\Desktop\JPG\Малый диплом Шлыкова Анастасия Игра в Награды 260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3017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5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tyanovaov\Desktop\JPG\Малый диплом Шумова Мария Пцшкин, вдохновение Крымом 260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57860" cy="523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54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rtyanovaov\Desktop\JPG\Утюжникова Екатерина Смотр Черноморского флдота Екатериной Второй 140 х 240 2023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76864" cy="449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60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rtyanovaov\Desktop\JPG\Цыпурская Ульяна Посещение Екатериной Второй мастерской Фальконе 140х227 2023г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91636" cy="498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6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tyanovaov\Desktop\JPG\Беседнова Н.В. Баранночки 103х67 2023г 15.11.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4062439" cy="595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26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tyanovaov\Desktop\JPG\Беседнова Н.В.251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824536" cy="62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6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tyanovaov\Desktop\JPG\Беседнова Н.В.25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88832" cy="477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6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tyanovaov\Desktop\JPG\Королева Ксения Гулять пойдём 137х181 2023г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74213"/>
            <a:ext cx="7272808" cy="549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6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tyanovaov\Desktop\JPG\Лохина АМ Зной 138х190 2023г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2941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6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tyanovaov\Desktop\JPG\Малый диплом Сахневич Дарья Пушкин в литературном обществе 260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84375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6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tyanovaov\Desktop\JPG\Малый диплом 260723244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48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6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tyanovaov\Desktop\JPG\Малый диплом Чабанчук Варвара Пушкин у семьи Раевских 260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8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60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2231</TotalTime>
  <Words>31</Words>
  <Application>Microsoft Office PowerPoint</Application>
  <PresentationFormat>Экран (4:3)</PresentationFormat>
  <Paragraphs>18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Актуальность исторического жанра  в современном 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Академия акварели и изящных искусств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Классическое академическое искусство в системе дополнительного образования на базе Образовательного центра «Сириус»</dc:title>
  <dc:creator>user</dc:creator>
  <cp:lastModifiedBy>Мартьянова Ольга Вениаминовна</cp:lastModifiedBy>
  <cp:revision>65</cp:revision>
  <cp:lastPrinted>2017-11-15T10:29:52Z</cp:lastPrinted>
  <dcterms:created xsi:type="dcterms:W3CDTF">2017-11-08T09:05:40Z</dcterms:created>
  <dcterms:modified xsi:type="dcterms:W3CDTF">2023-11-30T15:34:56Z</dcterms:modified>
</cp:coreProperties>
</file>